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0" r:id="rId3"/>
    <p:sldId id="285" r:id="rId4"/>
    <p:sldId id="293" r:id="rId5"/>
    <p:sldId id="288" r:id="rId6"/>
    <p:sldId id="291" r:id="rId7"/>
    <p:sldId id="294" r:id="rId8"/>
    <p:sldId id="287" r:id="rId9"/>
  </p:sldIdLst>
  <p:sldSz cx="9144000" cy="6858000" type="screen4x3"/>
  <p:notesSz cx="9923463" cy="67881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6">
          <p15:clr>
            <a:srgbClr val="A4A3A4"/>
          </p15:clr>
        </p15:guide>
        <p15:guide id="2" pos="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ma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3329FF"/>
    <a:srgbClr val="5CFF2F"/>
    <a:srgbClr val="C5F0FF"/>
    <a:srgbClr val="C00000"/>
    <a:srgbClr val="F73131"/>
    <a:srgbClr val="FFC000"/>
    <a:srgbClr val="FFFFFF"/>
    <a:srgbClr val="CC3399"/>
    <a:srgbClr val="F8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695" autoAdjust="0"/>
    <p:restoredTop sz="99771" autoAdjust="0"/>
  </p:normalViewPr>
  <p:slideViewPr>
    <p:cSldViewPr snapToGrid="0">
      <p:cViewPr>
        <p:scale>
          <a:sx n="100" d="100"/>
          <a:sy n="100" d="100"/>
        </p:scale>
        <p:origin x="1363" y="931"/>
      </p:cViewPr>
      <p:guideLst>
        <p:guide orient="horz" pos="4319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76" y="-10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034B3-1641-4EAB-B590-4696E9DBC6AF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36F22A-7B7B-47AA-814D-4D621F511210}">
      <dgm:prSet phldrT="[Текст]" custT="1"/>
      <dgm:spPr>
        <a:solidFill>
          <a:srgbClr val="00AEEF"/>
        </a:solidFill>
        <a:ln>
          <a:solidFill>
            <a:srgbClr val="00AEEF"/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ЗАПРЕЩЕННОЙ ИНФОРМАЦИИ</a:t>
          </a:r>
        </a:p>
      </dgm:t>
    </dgm:pt>
    <dgm:pt modelId="{6EAA44E6-0C04-420A-B0A7-634C6B5DA116}" type="parTrans" cxnId="{7D1FD366-924F-4D64-9039-DFDD20640499}">
      <dgm:prSet/>
      <dgm:spPr/>
      <dgm:t>
        <a:bodyPr/>
        <a:lstStyle/>
        <a:p>
          <a:endParaRPr lang="ru-RU"/>
        </a:p>
      </dgm:t>
    </dgm:pt>
    <dgm:pt modelId="{4B9F0C8B-712D-4F87-A71F-B7A4FDB758DB}" type="sibTrans" cxnId="{7D1FD366-924F-4D64-9039-DFDD20640499}">
      <dgm:prSet/>
      <dgm:spPr/>
      <dgm:t>
        <a:bodyPr/>
        <a:lstStyle/>
        <a:p>
          <a:endParaRPr lang="ru-RU"/>
        </a:p>
      </dgm:t>
    </dgm:pt>
    <dgm:pt modelId="{05C69707-25EE-4E89-82E5-5E2E123B39C9}">
      <dgm:prSet phldrT="[Текст]" custT="1"/>
      <dgm:spPr>
        <a:solidFill>
          <a:srgbClr val="00AEEF"/>
        </a:solidFill>
        <a:ln>
          <a:solidFill>
            <a:srgbClr val="00AEEF"/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НАРКОТИЧЕСКИЕ СРЕДСТВА</a:t>
          </a:r>
          <a:endParaRPr lang="ru-RU" sz="105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47DC1A-41C6-4BEC-B99F-4D7024B453CA}" type="parTrans" cxnId="{D730151B-F565-4FF2-8D47-B958F0BA21F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6842A7E5-9899-4AB1-A9FE-BBB822E34983}" type="sibTrans" cxnId="{D730151B-F565-4FF2-8D47-B958F0BA21F6}">
      <dgm:prSet/>
      <dgm:spPr/>
      <dgm:t>
        <a:bodyPr/>
        <a:lstStyle/>
        <a:p>
          <a:endParaRPr lang="ru-RU"/>
        </a:p>
      </dgm:t>
    </dgm:pt>
    <dgm:pt modelId="{F0392F96-D438-436B-B52B-CEBF83F0ECB4}">
      <dgm:prSet phldrT="[Текст]" custT="1"/>
      <dgm:spPr>
        <a:solidFill>
          <a:srgbClr val="00AEEF"/>
        </a:solidFill>
        <a:ln>
          <a:solidFill>
            <a:srgbClr val="00AEEF"/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ДЕТСКАЯ ПОРНОГРАФИЯ</a:t>
          </a:r>
          <a:endParaRPr lang="ru-RU" sz="105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1CDEBF-FFD7-436D-9A9E-2E6EB59935E7}" type="parTrans" cxnId="{B680345A-65D3-473C-B812-327BB53D8FF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60368B01-69EA-46AA-A274-550DDFCFA133}" type="sibTrans" cxnId="{B680345A-65D3-473C-B812-327BB53D8FFA}">
      <dgm:prSet/>
      <dgm:spPr/>
      <dgm:t>
        <a:bodyPr/>
        <a:lstStyle/>
        <a:p>
          <a:endParaRPr lang="ru-RU"/>
        </a:p>
      </dgm:t>
    </dgm:pt>
    <dgm:pt modelId="{362E4F2D-CB45-4C20-968F-E285A9ABBC02}">
      <dgm:prSet phldrT="[Текст]" custT="1"/>
      <dgm:spPr>
        <a:solidFill>
          <a:srgbClr val="00AEEF"/>
        </a:solidFill>
        <a:ln>
          <a:solidFill>
            <a:srgbClr val="00AEEF">
              <a:alpha val="50000"/>
            </a:srgbClr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ЭКСТРЕМИЗМ</a:t>
          </a:r>
          <a:endParaRPr lang="ru-RU" sz="105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46C2DC-E3C6-4C22-B8BC-1A434C378553}" type="parTrans" cxnId="{1A29B3B9-A766-4F95-A080-BCFC0A0D45BE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5E3BDECF-5AB5-4A0F-8731-EB513DF989DF}" type="sibTrans" cxnId="{1A29B3B9-A766-4F95-A080-BCFC0A0D45BE}">
      <dgm:prSet/>
      <dgm:spPr/>
      <dgm:t>
        <a:bodyPr/>
        <a:lstStyle/>
        <a:p>
          <a:endParaRPr lang="ru-RU"/>
        </a:p>
      </dgm:t>
    </dgm:pt>
    <dgm:pt modelId="{CC4F27FC-FABA-4229-AADC-718CA3AC995A}">
      <dgm:prSet phldrT="[Текст]" custT="1"/>
      <dgm:spPr>
        <a:solidFill>
          <a:srgbClr val="00AEEF"/>
        </a:solidFill>
        <a:ln>
          <a:solidFill>
            <a:srgbClr val="00AEEF"/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СУИЦИД</a:t>
          </a:r>
          <a:endParaRPr lang="ru-RU" sz="105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67E296-BDFA-43E5-B021-5BFB38F70897}" type="parTrans" cxnId="{DE7D8DA6-D493-493C-A62A-0A614B1CC059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AB326028-6F6A-44C5-A1B5-F0B53AB85BA4}" type="sibTrans" cxnId="{DE7D8DA6-D493-493C-A62A-0A614B1CC059}">
      <dgm:prSet/>
      <dgm:spPr/>
      <dgm:t>
        <a:bodyPr/>
        <a:lstStyle/>
        <a:p>
          <a:endParaRPr lang="ru-RU"/>
        </a:p>
      </dgm:t>
    </dgm:pt>
    <dgm:pt modelId="{B6D3B4A3-2CE0-4196-9B5C-F649B12CC31B}">
      <dgm:prSet phldrT="[Текст]" custT="1"/>
      <dgm:spPr>
        <a:solidFill>
          <a:srgbClr val="00AEEF"/>
        </a:solidFill>
        <a:ln>
          <a:solidFill>
            <a:srgbClr val="00AEEF"/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НАРУШЕНИЕ АВТОРСКИХ ПРАВ</a:t>
          </a:r>
          <a:endParaRPr lang="ru-RU" sz="105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677D8-1F69-4EDF-9E2C-82A987527254}" type="parTrans" cxnId="{FC92AEFE-50A6-436F-93A3-9758F5E58B2E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A7FEA108-E66D-4970-8735-57CFD43F3B47}" type="sibTrans" cxnId="{FC92AEFE-50A6-436F-93A3-9758F5E58B2E}">
      <dgm:prSet/>
      <dgm:spPr/>
      <dgm:t>
        <a:bodyPr/>
        <a:lstStyle/>
        <a:p>
          <a:endParaRPr lang="ru-RU"/>
        </a:p>
      </dgm:t>
    </dgm:pt>
    <dgm:pt modelId="{7A2FF91A-2139-4DEA-9868-30F1E819BAA4}" type="pres">
      <dgm:prSet presAssocID="{A8C034B3-1641-4EAB-B590-4696E9DBC6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6BBEA4-42CF-4425-B618-C70C6D1EAD51}" type="pres">
      <dgm:prSet presAssocID="{4636F22A-7B7B-47AA-814D-4D621F511210}" presName="centerShape" presStyleLbl="node0" presStyleIdx="0" presStyleCnt="1"/>
      <dgm:spPr/>
      <dgm:t>
        <a:bodyPr/>
        <a:lstStyle/>
        <a:p>
          <a:endParaRPr lang="ru-RU"/>
        </a:p>
      </dgm:t>
    </dgm:pt>
    <dgm:pt modelId="{FD5E7D65-6C4F-4548-B379-F8FDEB85D2EF}" type="pres">
      <dgm:prSet presAssocID="{A647DC1A-41C6-4BEC-B99F-4D7024B453C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5F100176-8FE3-4633-904F-2079C5DDABBF}" type="pres">
      <dgm:prSet presAssocID="{A647DC1A-41C6-4BEC-B99F-4D7024B453C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5E5DD1F-1D95-4D3E-96A9-BC5BEE4C9718}" type="pres">
      <dgm:prSet presAssocID="{05C69707-25EE-4E89-82E5-5E2E123B39C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46241-5FEF-40E3-825F-830F0E48CBAD}" type="pres">
      <dgm:prSet presAssocID="{821CDEBF-FFD7-436D-9A9E-2E6EB59935E7}" presName="parTrans" presStyleLbl="sibTrans2D1" presStyleIdx="1" presStyleCnt="5"/>
      <dgm:spPr/>
      <dgm:t>
        <a:bodyPr/>
        <a:lstStyle/>
        <a:p>
          <a:endParaRPr lang="ru-RU"/>
        </a:p>
      </dgm:t>
    </dgm:pt>
    <dgm:pt modelId="{3A014042-67B1-4290-8B0E-A95FD8183CA9}" type="pres">
      <dgm:prSet presAssocID="{821CDEBF-FFD7-436D-9A9E-2E6EB59935E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626F0D5-E91E-4FA5-9AB4-6CEA1A2284E3}" type="pres">
      <dgm:prSet presAssocID="{F0392F96-D438-436B-B52B-CEBF83F0EC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FDAC7-973B-4487-8379-B0F137504D57}" type="pres">
      <dgm:prSet presAssocID="{8767E296-BDFA-43E5-B021-5BFB38F7089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ACAEB6BA-92A8-49AE-B7D1-2C3615BB5005}" type="pres">
      <dgm:prSet presAssocID="{8767E296-BDFA-43E5-B021-5BFB38F7089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B0F7348-2CEA-489C-A224-5BF29E82A17E}" type="pres">
      <dgm:prSet presAssocID="{CC4F27FC-FABA-4229-AADC-718CA3AC99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4C057-6C20-4A62-8EF1-6AA23167083F}" type="pres">
      <dgm:prSet presAssocID="{FE1677D8-1F69-4EDF-9E2C-82A987527254}" presName="parTrans" presStyleLbl="sibTrans2D1" presStyleIdx="3" presStyleCnt="5"/>
      <dgm:spPr/>
      <dgm:t>
        <a:bodyPr/>
        <a:lstStyle/>
        <a:p>
          <a:endParaRPr lang="ru-RU"/>
        </a:p>
      </dgm:t>
    </dgm:pt>
    <dgm:pt modelId="{9DCC3D8E-E848-43BF-A5A1-FADB5C0F3045}" type="pres">
      <dgm:prSet presAssocID="{FE1677D8-1F69-4EDF-9E2C-82A98752725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9EDDD8E-CEB2-4242-8D1D-37E14E870376}" type="pres">
      <dgm:prSet presAssocID="{B6D3B4A3-2CE0-4196-9B5C-F649B12CC31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0211E-DC42-42E9-9909-A33B9867072F}" type="pres">
      <dgm:prSet presAssocID="{DE46C2DC-E3C6-4C22-B8BC-1A434C378553}" presName="parTrans" presStyleLbl="sibTrans2D1" presStyleIdx="4" presStyleCnt="5"/>
      <dgm:spPr/>
      <dgm:t>
        <a:bodyPr/>
        <a:lstStyle/>
        <a:p>
          <a:endParaRPr lang="ru-RU"/>
        </a:p>
      </dgm:t>
    </dgm:pt>
    <dgm:pt modelId="{6D3451DD-F7C1-4692-98E7-52242BF8206E}" type="pres">
      <dgm:prSet presAssocID="{DE46C2DC-E3C6-4C22-B8BC-1A434C378553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1888641-AB60-440C-BCBE-DDB402E79D67}" type="pres">
      <dgm:prSet presAssocID="{362E4F2D-CB45-4C20-968F-E285A9ABBC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3EF0F-19B8-4065-9E95-35F7BCFEB8BA}" type="presOf" srcId="{8767E296-BDFA-43E5-B021-5BFB38F70897}" destId="{ACAEB6BA-92A8-49AE-B7D1-2C3615BB5005}" srcOrd="1" destOrd="0" presId="urn:microsoft.com/office/officeart/2005/8/layout/radial5"/>
    <dgm:cxn modelId="{77772FBB-0127-4FEA-BC8D-8CC0BE109762}" type="presOf" srcId="{F0392F96-D438-436B-B52B-CEBF83F0ECB4}" destId="{0626F0D5-E91E-4FA5-9AB4-6CEA1A2284E3}" srcOrd="0" destOrd="0" presId="urn:microsoft.com/office/officeart/2005/8/layout/radial5"/>
    <dgm:cxn modelId="{9774B77D-A9FA-4F5D-84E8-E9803886F0B8}" type="presOf" srcId="{DE46C2DC-E3C6-4C22-B8BC-1A434C378553}" destId="{6D3451DD-F7C1-4692-98E7-52242BF8206E}" srcOrd="1" destOrd="0" presId="urn:microsoft.com/office/officeart/2005/8/layout/radial5"/>
    <dgm:cxn modelId="{C51EDA85-444C-45C2-90DD-6CE777E0A3E8}" type="presOf" srcId="{8767E296-BDFA-43E5-B021-5BFB38F70897}" destId="{8F0FDAC7-973B-4487-8379-B0F137504D57}" srcOrd="0" destOrd="0" presId="urn:microsoft.com/office/officeart/2005/8/layout/radial5"/>
    <dgm:cxn modelId="{D730151B-F565-4FF2-8D47-B958F0BA21F6}" srcId="{4636F22A-7B7B-47AA-814D-4D621F511210}" destId="{05C69707-25EE-4E89-82E5-5E2E123B39C9}" srcOrd="0" destOrd="0" parTransId="{A647DC1A-41C6-4BEC-B99F-4D7024B453CA}" sibTransId="{6842A7E5-9899-4AB1-A9FE-BBB822E34983}"/>
    <dgm:cxn modelId="{7D1FD366-924F-4D64-9039-DFDD20640499}" srcId="{A8C034B3-1641-4EAB-B590-4696E9DBC6AF}" destId="{4636F22A-7B7B-47AA-814D-4D621F511210}" srcOrd="0" destOrd="0" parTransId="{6EAA44E6-0C04-420A-B0A7-634C6B5DA116}" sibTransId="{4B9F0C8B-712D-4F87-A71F-B7A4FDB758DB}"/>
    <dgm:cxn modelId="{2E3F7796-ABA8-4F2B-9174-C12128006499}" type="presOf" srcId="{821CDEBF-FFD7-436D-9A9E-2E6EB59935E7}" destId="{3A014042-67B1-4290-8B0E-A95FD8183CA9}" srcOrd="1" destOrd="0" presId="urn:microsoft.com/office/officeart/2005/8/layout/radial5"/>
    <dgm:cxn modelId="{0F5C5366-B40E-42BF-9ACC-86A903C7F65C}" type="presOf" srcId="{FE1677D8-1F69-4EDF-9E2C-82A987527254}" destId="{9DCC3D8E-E848-43BF-A5A1-FADB5C0F3045}" srcOrd="1" destOrd="0" presId="urn:microsoft.com/office/officeart/2005/8/layout/radial5"/>
    <dgm:cxn modelId="{D8152C9B-30EE-4A4E-A091-1BD867E13700}" type="presOf" srcId="{A8C034B3-1641-4EAB-B590-4696E9DBC6AF}" destId="{7A2FF91A-2139-4DEA-9868-30F1E819BAA4}" srcOrd="0" destOrd="0" presId="urn:microsoft.com/office/officeart/2005/8/layout/radial5"/>
    <dgm:cxn modelId="{FC92AEFE-50A6-436F-93A3-9758F5E58B2E}" srcId="{4636F22A-7B7B-47AA-814D-4D621F511210}" destId="{B6D3B4A3-2CE0-4196-9B5C-F649B12CC31B}" srcOrd="3" destOrd="0" parTransId="{FE1677D8-1F69-4EDF-9E2C-82A987527254}" sibTransId="{A7FEA108-E66D-4970-8735-57CFD43F3B47}"/>
    <dgm:cxn modelId="{3A22AAB0-67F3-419B-9A09-C33FE5D3A224}" type="presOf" srcId="{A647DC1A-41C6-4BEC-B99F-4D7024B453CA}" destId="{FD5E7D65-6C4F-4548-B379-F8FDEB85D2EF}" srcOrd="0" destOrd="0" presId="urn:microsoft.com/office/officeart/2005/8/layout/radial5"/>
    <dgm:cxn modelId="{EB6B5793-7578-4A07-806C-2BBAE5989CEB}" type="presOf" srcId="{B6D3B4A3-2CE0-4196-9B5C-F649B12CC31B}" destId="{A9EDDD8E-CEB2-4242-8D1D-37E14E870376}" srcOrd="0" destOrd="0" presId="urn:microsoft.com/office/officeart/2005/8/layout/radial5"/>
    <dgm:cxn modelId="{DE7D8DA6-D493-493C-A62A-0A614B1CC059}" srcId="{4636F22A-7B7B-47AA-814D-4D621F511210}" destId="{CC4F27FC-FABA-4229-AADC-718CA3AC995A}" srcOrd="2" destOrd="0" parTransId="{8767E296-BDFA-43E5-B021-5BFB38F70897}" sibTransId="{AB326028-6F6A-44C5-A1B5-F0B53AB85BA4}"/>
    <dgm:cxn modelId="{DCC884B3-1917-4E65-82D0-1C8795B92150}" type="presOf" srcId="{FE1677D8-1F69-4EDF-9E2C-82A987527254}" destId="{2784C057-6C20-4A62-8EF1-6AA23167083F}" srcOrd="0" destOrd="0" presId="urn:microsoft.com/office/officeart/2005/8/layout/radial5"/>
    <dgm:cxn modelId="{17ECB946-52C9-474B-935E-5E57A44B87C5}" type="presOf" srcId="{A647DC1A-41C6-4BEC-B99F-4D7024B453CA}" destId="{5F100176-8FE3-4633-904F-2079C5DDABBF}" srcOrd="1" destOrd="0" presId="urn:microsoft.com/office/officeart/2005/8/layout/radial5"/>
    <dgm:cxn modelId="{B680345A-65D3-473C-B812-327BB53D8FFA}" srcId="{4636F22A-7B7B-47AA-814D-4D621F511210}" destId="{F0392F96-D438-436B-B52B-CEBF83F0ECB4}" srcOrd="1" destOrd="0" parTransId="{821CDEBF-FFD7-436D-9A9E-2E6EB59935E7}" sibTransId="{60368B01-69EA-46AA-A274-550DDFCFA133}"/>
    <dgm:cxn modelId="{808B2841-D186-4205-93BC-EE82174A9A33}" type="presOf" srcId="{362E4F2D-CB45-4C20-968F-E285A9ABBC02}" destId="{61888641-AB60-440C-BCBE-DDB402E79D67}" srcOrd="0" destOrd="0" presId="urn:microsoft.com/office/officeart/2005/8/layout/radial5"/>
    <dgm:cxn modelId="{B9AD5CBC-6C61-421D-BF7C-E61B6CA4E553}" type="presOf" srcId="{05C69707-25EE-4E89-82E5-5E2E123B39C9}" destId="{D5E5DD1F-1D95-4D3E-96A9-BC5BEE4C9718}" srcOrd="0" destOrd="0" presId="urn:microsoft.com/office/officeart/2005/8/layout/radial5"/>
    <dgm:cxn modelId="{96E23F74-A7A9-4B49-BB27-10CE544845F7}" type="presOf" srcId="{821CDEBF-FFD7-436D-9A9E-2E6EB59935E7}" destId="{D3546241-5FEF-40E3-825F-830F0E48CBAD}" srcOrd="0" destOrd="0" presId="urn:microsoft.com/office/officeart/2005/8/layout/radial5"/>
    <dgm:cxn modelId="{8D95E0F5-CB31-4CCC-958F-A303C1E4081C}" type="presOf" srcId="{4636F22A-7B7B-47AA-814D-4D621F511210}" destId="{5F6BBEA4-42CF-4425-B618-C70C6D1EAD51}" srcOrd="0" destOrd="0" presId="urn:microsoft.com/office/officeart/2005/8/layout/radial5"/>
    <dgm:cxn modelId="{1A29B3B9-A766-4F95-A080-BCFC0A0D45BE}" srcId="{4636F22A-7B7B-47AA-814D-4D621F511210}" destId="{362E4F2D-CB45-4C20-968F-E285A9ABBC02}" srcOrd="4" destOrd="0" parTransId="{DE46C2DC-E3C6-4C22-B8BC-1A434C378553}" sibTransId="{5E3BDECF-5AB5-4A0F-8731-EB513DF989DF}"/>
    <dgm:cxn modelId="{E1C2131D-BB3A-4702-828E-0AB03B2EE1FD}" type="presOf" srcId="{CC4F27FC-FABA-4229-AADC-718CA3AC995A}" destId="{FB0F7348-2CEA-489C-A224-5BF29E82A17E}" srcOrd="0" destOrd="0" presId="urn:microsoft.com/office/officeart/2005/8/layout/radial5"/>
    <dgm:cxn modelId="{4335C8CF-ED19-4A7B-9FAB-8A70EB3B383A}" type="presOf" srcId="{DE46C2DC-E3C6-4C22-B8BC-1A434C378553}" destId="{C4A0211E-DC42-42E9-9909-A33B9867072F}" srcOrd="0" destOrd="0" presId="urn:microsoft.com/office/officeart/2005/8/layout/radial5"/>
    <dgm:cxn modelId="{D63816EF-92E1-4A2C-A5F7-2517DFBCE414}" type="presParOf" srcId="{7A2FF91A-2139-4DEA-9868-30F1E819BAA4}" destId="{5F6BBEA4-42CF-4425-B618-C70C6D1EAD51}" srcOrd="0" destOrd="0" presId="urn:microsoft.com/office/officeart/2005/8/layout/radial5"/>
    <dgm:cxn modelId="{9EBAF75C-85D2-42B0-A7B3-EB9019FFF0EF}" type="presParOf" srcId="{7A2FF91A-2139-4DEA-9868-30F1E819BAA4}" destId="{FD5E7D65-6C4F-4548-B379-F8FDEB85D2EF}" srcOrd="1" destOrd="0" presId="urn:microsoft.com/office/officeart/2005/8/layout/radial5"/>
    <dgm:cxn modelId="{E7674476-BCED-4EB7-BF25-8B4673D9B6E0}" type="presParOf" srcId="{FD5E7D65-6C4F-4548-B379-F8FDEB85D2EF}" destId="{5F100176-8FE3-4633-904F-2079C5DDABBF}" srcOrd="0" destOrd="0" presId="urn:microsoft.com/office/officeart/2005/8/layout/radial5"/>
    <dgm:cxn modelId="{B702F0D4-84B4-4E99-99ED-0853A0FF6854}" type="presParOf" srcId="{7A2FF91A-2139-4DEA-9868-30F1E819BAA4}" destId="{D5E5DD1F-1D95-4D3E-96A9-BC5BEE4C9718}" srcOrd="2" destOrd="0" presId="urn:microsoft.com/office/officeart/2005/8/layout/radial5"/>
    <dgm:cxn modelId="{D21A83E1-2281-4E6A-9E14-9053B26B5C66}" type="presParOf" srcId="{7A2FF91A-2139-4DEA-9868-30F1E819BAA4}" destId="{D3546241-5FEF-40E3-825F-830F0E48CBAD}" srcOrd="3" destOrd="0" presId="urn:microsoft.com/office/officeart/2005/8/layout/radial5"/>
    <dgm:cxn modelId="{7568B6E1-A342-4064-9706-BC9A70195DB2}" type="presParOf" srcId="{D3546241-5FEF-40E3-825F-830F0E48CBAD}" destId="{3A014042-67B1-4290-8B0E-A95FD8183CA9}" srcOrd="0" destOrd="0" presId="urn:microsoft.com/office/officeart/2005/8/layout/radial5"/>
    <dgm:cxn modelId="{526506DB-BEF3-47B0-BD3C-48B926E789F4}" type="presParOf" srcId="{7A2FF91A-2139-4DEA-9868-30F1E819BAA4}" destId="{0626F0D5-E91E-4FA5-9AB4-6CEA1A2284E3}" srcOrd="4" destOrd="0" presId="urn:microsoft.com/office/officeart/2005/8/layout/radial5"/>
    <dgm:cxn modelId="{7B75CD3D-8BBC-4765-B03A-F69C74DAF846}" type="presParOf" srcId="{7A2FF91A-2139-4DEA-9868-30F1E819BAA4}" destId="{8F0FDAC7-973B-4487-8379-B0F137504D57}" srcOrd="5" destOrd="0" presId="urn:microsoft.com/office/officeart/2005/8/layout/radial5"/>
    <dgm:cxn modelId="{78DEA356-7218-4DA3-A6C7-2A20737F9489}" type="presParOf" srcId="{8F0FDAC7-973B-4487-8379-B0F137504D57}" destId="{ACAEB6BA-92A8-49AE-B7D1-2C3615BB5005}" srcOrd="0" destOrd="0" presId="urn:microsoft.com/office/officeart/2005/8/layout/radial5"/>
    <dgm:cxn modelId="{EA0EB2DA-F827-4902-9C06-6FFA50A89848}" type="presParOf" srcId="{7A2FF91A-2139-4DEA-9868-30F1E819BAA4}" destId="{FB0F7348-2CEA-489C-A224-5BF29E82A17E}" srcOrd="6" destOrd="0" presId="urn:microsoft.com/office/officeart/2005/8/layout/radial5"/>
    <dgm:cxn modelId="{302EBE02-565E-40CB-94DC-559DD5582F37}" type="presParOf" srcId="{7A2FF91A-2139-4DEA-9868-30F1E819BAA4}" destId="{2784C057-6C20-4A62-8EF1-6AA23167083F}" srcOrd="7" destOrd="0" presId="urn:microsoft.com/office/officeart/2005/8/layout/radial5"/>
    <dgm:cxn modelId="{A9894F26-2693-4BCB-B304-034E5C955E25}" type="presParOf" srcId="{2784C057-6C20-4A62-8EF1-6AA23167083F}" destId="{9DCC3D8E-E848-43BF-A5A1-FADB5C0F3045}" srcOrd="0" destOrd="0" presId="urn:microsoft.com/office/officeart/2005/8/layout/radial5"/>
    <dgm:cxn modelId="{7EFE004A-5838-40B5-9682-F39B42B08B59}" type="presParOf" srcId="{7A2FF91A-2139-4DEA-9868-30F1E819BAA4}" destId="{A9EDDD8E-CEB2-4242-8D1D-37E14E870376}" srcOrd="8" destOrd="0" presId="urn:microsoft.com/office/officeart/2005/8/layout/radial5"/>
    <dgm:cxn modelId="{5E1CF7DE-7EDE-48E5-9063-FC70DFBAE403}" type="presParOf" srcId="{7A2FF91A-2139-4DEA-9868-30F1E819BAA4}" destId="{C4A0211E-DC42-42E9-9909-A33B9867072F}" srcOrd="9" destOrd="0" presId="urn:microsoft.com/office/officeart/2005/8/layout/radial5"/>
    <dgm:cxn modelId="{0438714B-7CCD-467B-93FC-37CFBC30E460}" type="presParOf" srcId="{C4A0211E-DC42-42E9-9909-A33B9867072F}" destId="{6D3451DD-F7C1-4692-98E7-52242BF8206E}" srcOrd="0" destOrd="0" presId="urn:microsoft.com/office/officeart/2005/8/layout/radial5"/>
    <dgm:cxn modelId="{886C9512-0854-4E76-B9AC-0DCFD31FA78A}" type="presParOf" srcId="{7A2FF91A-2139-4DEA-9868-30F1E819BAA4}" destId="{61888641-AB60-440C-BCBE-DDB402E79D6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9C442-76A0-4DEF-853A-DBFF2263E6A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25DEBD0-4BCB-44FF-A99B-034440A0839D}">
      <dgm:prSet phldrT="[Текст]" custT="1"/>
      <dgm:spPr>
        <a:solidFill>
          <a:srgbClr val="00AEEF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Авторизоваться (зарегистрироваться) в Информационной системе взаимодействия с применением усиленной квалифицированной электронной подписи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BF75A5-D111-4024-9DD3-7F26047B9294}" type="parTrans" cxnId="{38777036-8436-40B2-9F6A-8225BCC7ECE0}">
      <dgm:prSet/>
      <dgm:spPr/>
      <dgm:t>
        <a:bodyPr/>
        <a:lstStyle/>
        <a:p>
          <a:endParaRPr lang="ru-RU"/>
        </a:p>
      </dgm:t>
    </dgm:pt>
    <dgm:pt modelId="{93A30AB9-3D1C-420D-ACAC-587F54B17326}" type="sibTrans" cxnId="{38777036-8436-40B2-9F6A-8225BCC7ECE0}">
      <dgm:prSet/>
      <dgm:spPr/>
      <dgm:t>
        <a:bodyPr/>
        <a:lstStyle/>
        <a:p>
          <a:endParaRPr lang="ru-RU"/>
        </a:p>
      </dgm:t>
    </dgm:pt>
    <dgm:pt modelId="{345970A0-F5EB-42DF-9FB9-610B45B5485F}">
      <dgm:prSet phldrT="[Текст]" custT="1"/>
      <dgm:spPr>
        <a:solidFill>
          <a:srgbClr val="00AEEF"/>
        </a:solidFill>
      </dgm:spPr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реже 1 раза в сутки осуществлять выгрузку информации из Единого реестра в соответствии с рекомендациями, изложенными в Памятке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96AA2E-2AC6-4111-8133-AF68393B29A1}" type="parTrans" cxnId="{37B21AA2-52EF-4DCA-A07B-4E5FA2729D49}">
      <dgm:prSet/>
      <dgm:spPr/>
      <dgm:t>
        <a:bodyPr/>
        <a:lstStyle/>
        <a:p>
          <a:endParaRPr lang="ru-RU"/>
        </a:p>
      </dgm:t>
    </dgm:pt>
    <dgm:pt modelId="{1BC5A40A-1853-44E6-8848-26EF6C2CB903}" type="sibTrans" cxnId="{37B21AA2-52EF-4DCA-A07B-4E5FA2729D49}">
      <dgm:prSet/>
      <dgm:spPr/>
      <dgm:t>
        <a:bodyPr/>
        <a:lstStyle/>
        <a:p>
          <a:endParaRPr lang="ru-RU"/>
        </a:p>
      </dgm:t>
    </dgm:pt>
    <dgm:pt modelId="{00BDEFFD-C2CC-4893-BD93-D91A17EA78DA}">
      <dgm:prSet phldrT="[Текст]" custT="1"/>
      <dgm:spPr>
        <a:solidFill>
          <a:srgbClr val="00AEEF"/>
        </a:solidFill>
      </dgm:spPr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течение суток ограничить доступ к интернет-ресурсу после его включения в Единый реестр, путем установления правил фильтрации трафика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C45DD4-A20F-4EF2-A581-58A5C1DD5100}" type="parTrans" cxnId="{AA009571-1E03-4DAE-9B6A-1A28FB454D08}">
      <dgm:prSet/>
      <dgm:spPr/>
      <dgm:t>
        <a:bodyPr/>
        <a:lstStyle/>
        <a:p>
          <a:endParaRPr lang="ru-RU"/>
        </a:p>
      </dgm:t>
    </dgm:pt>
    <dgm:pt modelId="{DD2CDFA0-7AF8-44E7-9316-A5FBA6B09C96}" type="sibTrans" cxnId="{AA009571-1E03-4DAE-9B6A-1A28FB454D08}">
      <dgm:prSet/>
      <dgm:spPr/>
      <dgm:t>
        <a:bodyPr/>
        <a:lstStyle/>
        <a:p>
          <a:endParaRPr lang="ru-RU"/>
        </a:p>
      </dgm:t>
    </dgm:pt>
    <dgm:pt modelId="{D54331D6-CA0A-4793-B114-F40B359AF7FA}">
      <dgm:prSet phldrT="[Текст]"/>
      <dgm:spPr>
        <a:solidFill>
          <a:srgbClr val="00AEEF"/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Незамедлительно ограничить доступ к интернет-ресурсу, содержащему призывы к осуществлению экстремистской деятельности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2BAE2E-DFA4-4EF4-8633-12A32C5F9E8D}" type="parTrans" cxnId="{00E41D85-84F7-48FF-955B-581C69AAF9CB}">
      <dgm:prSet/>
      <dgm:spPr/>
      <dgm:t>
        <a:bodyPr/>
        <a:lstStyle/>
        <a:p>
          <a:endParaRPr lang="ru-RU"/>
        </a:p>
      </dgm:t>
    </dgm:pt>
    <dgm:pt modelId="{C51E3958-E7D9-4DF1-979B-CD22861DB411}" type="sibTrans" cxnId="{00E41D85-84F7-48FF-955B-581C69AAF9CB}">
      <dgm:prSet/>
      <dgm:spPr/>
      <dgm:t>
        <a:bodyPr/>
        <a:lstStyle/>
        <a:p>
          <a:endParaRPr lang="ru-RU"/>
        </a:p>
      </dgm:t>
    </dgm:pt>
    <dgm:pt modelId="{F311F4AC-9658-4440-8D1A-F2879B9C8B98}" type="pres">
      <dgm:prSet presAssocID="{8DC9C442-76A0-4DEF-853A-DBFF2263E6AD}" presName="CompostProcess" presStyleCnt="0">
        <dgm:presLayoutVars>
          <dgm:dir/>
          <dgm:resizeHandles val="exact"/>
        </dgm:presLayoutVars>
      </dgm:prSet>
      <dgm:spPr/>
    </dgm:pt>
    <dgm:pt modelId="{C9EB2DE9-B01F-477D-8DA9-4BDE3BFA0B20}" type="pres">
      <dgm:prSet presAssocID="{8DC9C442-76A0-4DEF-853A-DBFF2263E6AD}" presName="arrow" presStyleLbl="bgShp" presStyleIdx="0" presStyleCnt="1"/>
      <dgm:spPr/>
    </dgm:pt>
    <dgm:pt modelId="{1DD479B0-2C17-46BA-9E1D-B91A73751F56}" type="pres">
      <dgm:prSet presAssocID="{8DC9C442-76A0-4DEF-853A-DBFF2263E6AD}" presName="linearProcess" presStyleCnt="0"/>
      <dgm:spPr/>
    </dgm:pt>
    <dgm:pt modelId="{F3B3014C-2FE1-42B3-A35E-F0D10B950B39}" type="pres">
      <dgm:prSet presAssocID="{625DEBD0-4BCB-44FF-A99B-034440A0839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E8F5A-94D7-406E-9DE3-84F20C904716}" type="pres">
      <dgm:prSet presAssocID="{93A30AB9-3D1C-420D-ACAC-587F54B17326}" presName="sibTrans" presStyleCnt="0"/>
      <dgm:spPr/>
    </dgm:pt>
    <dgm:pt modelId="{1221E786-E65C-4D87-881A-8CCE2E5FB4DA}" type="pres">
      <dgm:prSet presAssocID="{345970A0-F5EB-42DF-9FB9-610B45B5485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064A7-575A-4F77-940B-516189FD9977}" type="pres">
      <dgm:prSet presAssocID="{1BC5A40A-1853-44E6-8848-26EF6C2CB903}" presName="sibTrans" presStyleCnt="0"/>
      <dgm:spPr/>
    </dgm:pt>
    <dgm:pt modelId="{10DB6A55-479C-4F9F-B6D1-CA3442502C4C}" type="pres">
      <dgm:prSet presAssocID="{00BDEFFD-C2CC-4893-BD93-D91A17EA78D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68FCC-21BF-42D1-B39F-431717AF3C46}" type="pres">
      <dgm:prSet presAssocID="{DD2CDFA0-7AF8-44E7-9316-A5FBA6B09C96}" presName="sibTrans" presStyleCnt="0"/>
      <dgm:spPr/>
    </dgm:pt>
    <dgm:pt modelId="{AE0D9975-3A5C-4747-9DEA-227DEF22229F}" type="pres">
      <dgm:prSet presAssocID="{D54331D6-CA0A-4793-B114-F40B359AF7F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009571-1E03-4DAE-9B6A-1A28FB454D08}" srcId="{8DC9C442-76A0-4DEF-853A-DBFF2263E6AD}" destId="{00BDEFFD-C2CC-4893-BD93-D91A17EA78DA}" srcOrd="2" destOrd="0" parTransId="{EAC45DD4-A20F-4EF2-A581-58A5C1DD5100}" sibTransId="{DD2CDFA0-7AF8-44E7-9316-A5FBA6B09C96}"/>
    <dgm:cxn modelId="{3F3BE7B0-4F48-46FF-9379-CB17AF257369}" type="presOf" srcId="{345970A0-F5EB-42DF-9FB9-610B45B5485F}" destId="{1221E786-E65C-4D87-881A-8CCE2E5FB4DA}" srcOrd="0" destOrd="0" presId="urn:microsoft.com/office/officeart/2005/8/layout/hProcess9"/>
    <dgm:cxn modelId="{785F4070-5578-4012-9144-F1239A22B1A0}" type="presOf" srcId="{00BDEFFD-C2CC-4893-BD93-D91A17EA78DA}" destId="{10DB6A55-479C-4F9F-B6D1-CA3442502C4C}" srcOrd="0" destOrd="0" presId="urn:microsoft.com/office/officeart/2005/8/layout/hProcess9"/>
    <dgm:cxn modelId="{200BBE59-F00F-477B-93F6-826C9A8B1516}" type="presOf" srcId="{8DC9C442-76A0-4DEF-853A-DBFF2263E6AD}" destId="{F311F4AC-9658-4440-8D1A-F2879B9C8B98}" srcOrd="0" destOrd="0" presId="urn:microsoft.com/office/officeart/2005/8/layout/hProcess9"/>
    <dgm:cxn modelId="{F8D59040-3F2C-4CD3-BD2A-30EAFB53AEB5}" type="presOf" srcId="{625DEBD0-4BCB-44FF-A99B-034440A0839D}" destId="{F3B3014C-2FE1-42B3-A35E-F0D10B950B39}" srcOrd="0" destOrd="0" presId="urn:microsoft.com/office/officeart/2005/8/layout/hProcess9"/>
    <dgm:cxn modelId="{38777036-8436-40B2-9F6A-8225BCC7ECE0}" srcId="{8DC9C442-76A0-4DEF-853A-DBFF2263E6AD}" destId="{625DEBD0-4BCB-44FF-A99B-034440A0839D}" srcOrd="0" destOrd="0" parTransId="{7ABF75A5-D111-4024-9DD3-7F26047B9294}" sibTransId="{93A30AB9-3D1C-420D-ACAC-587F54B17326}"/>
    <dgm:cxn modelId="{A01AEF09-A7F9-4D36-A1CF-4854023ACE92}" type="presOf" srcId="{D54331D6-CA0A-4793-B114-F40B359AF7FA}" destId="{AE0D9975-3A5C-4747-9DEA-227DEF22229F}" srcOrd="0" destOrd="0" presId="urn:microsoft.com/office/officeart/2005/8/layout/hProcess9"/>
    <dgm:cxn modelId="{37B21AA2-52EF-4DCA-A07B-4E5FA2729D49}" srcId="{8DC9C442-76A0-4DEF-853A-DBFF2263E6AD}" destId="{345970A0-F5EB-42DF-9FB9-610B45B5485F}" srcOrd="1" destOrd="0" parTransId="{B796AA2E-2AC6-4111-8133-AF68393B29A1}" sibTransId="{1BC5A40A-1853-44E6-8848-26EF6C2CB903}"/>
    <dgm:cxn modelId="{00E41D85-84F7-48FF-955B-581C69AAF9CB}" srcId="{8DC9C442-76A0-4DEF-853A-DBFF2263E6AD}" destId="{D54331D6-CA0A-4793-B114-F40B359AF7FA}" srcOrd="3" destOrd="0" parTransId="{DE2BAE2E-DFA4-4EF4-8633-12A32C5F9E8D}" sibTransId="{C51E3958-E7D9-4DF1-979B-CD22861DB411}"/>
    <dgm:cxn modelId="{13F7FA04-57F2-44F9-BEAF-2B9D1F3DA12D}" type="presParOf" srcId="{F311F4AC-9658-4440-8D1A-F2879B9C8B98}" destId="{C9EB2DE9-B01F-477D-8DA9-4BDE3BFA0B20}" srcOrd="0" destOrd="0" presId="urn:microsoft.com/office/officeart/2005/8/layout/hProcess9"/>
    <dgm:cxn modelId="{16C0FB6C-E47C-4AD9-91E2-653F231EBC01}" type="presParOf" srcId="{F311F4AC-9658-4440-8D1A-F2879B9C8B98}" destId="{1DD479B0-2C17-46BA-9E1D-B91A73751F56}" srcOrd="1" destOrd="0" presId="urn:microsoft.com/office/officeart/2005/8/layout/hProcess9"/>
    <dgm:cxn modelId="{E6FC43FF-6AD2-4E14-9562-C4DA23141C45}" type="presParOf" srcId="{1DD479B0-2C17-46BA-9E1D-B91A73751F56}" destId="{F3B3014C-2FE1-42B3-A35E-F0D10B950B39}" srcOrd="0" destOrd="0" presId="urn:microsoft.com/office/officeart/2005/8/layout/hProcess9"/>
    <dgm:cxn modelId="{62AA9A2D-0354-4AD3-BFA9-C19B16DBDD71}" type="presParOf" srcId="{1DD479B0-2C17-46BA-9E1D-B91A73751F56}" destId="{2FBE8F5A-94D7-406E-9DE3-84F20C904716}" srcOrd="1" destOrd="0" presId="urn:microsoft.com/office/officeart/2005/8/layout/hProcess9"/>
    <dgm:cxn modelId="{FF1A5EFC-EBDA-40AC-8313-D07BA0FACA08}" type="presParOf" srcId="{1DD479B0-2C17-46BA-9E1D-B91A73751F56}" destId="{1221E786-E65C-4D87-881A-8CCE2E5FB4DA}" srcOrd="2" destOrd="0" presId="urn:microsoft.com/office/officeart/2005/8/layout/hProcess9"/>
    <dgm:cxn modelId="{7E2FC5E4-5223-4FB2-8807-88ED4746DDC0}" type="presParOf" srcId="{1DD479B0-2C17-46BA-9E1D-B91A73751F56}" destId="{F35064A7-575A-4F77-940B-516189FD9977}" srcOrd="3" destOrd="0" presId="urn:microsoft.com/office/officeart/2005/8/layout/hProcess9"/>
    <dgm:cxn modelId="{0A613ADC-7867-444B-A058-BF6C63A37672}" type="presParOf" srcId="{1DD479B0-2C17-46BA-9E1D-B91A73751F56}" destId="{10DB6A55-479C-4F9F-B6D1-CA3442502C4C}" srcOrd="4" destOrd="0" presId="urn:microsoft.com/office/officeart/2005/8/layout/hProcess9"/>
    <dgm:cxn modelId="{4AF6CB3D-0C52-4C48-9C22-7747E7DAAE56}" type="presParOf" srcId="{1DD479B0-2C17-46BA-9E1D-B91A73751F56}" destId="{F5468FCC-21BF-42D1-B39F-431717AF3C46}" srcOrd="5" destOrd="0" presId="urn:microsoft.com/office/officeart/2005/8/layout/hProcess9"/>
    <dgm:cxn modelId="{92126352-FE0F-4EFF-B33F-134E4DA074F8}" type="presParOf" srcId="{1DD479B0-2C17-46BA-9E1D-B91A73751F56}" destId="{AE0D9975-3A5C-4747-9DEA-227DEF22229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CF09E0-8D38-46B6-9F76-B24FE1DAE1B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EB3028-7088-407F-BBC8-28F8C4E92332}">
      <dgm:prSet phldrT="[Текст]"/>
      <dgm:spPr>
        <a:solidFill>
          <a:srgbClr val="00AEEF"/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Протокола об административном правонарушении в отношении оператора связи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ч. 3 ст. 14.1 КоАП РФ</a:t>
          </a:r>
        </a:p>
      </dgm:t>
    </dgm:pt>
    <dgm:pt modelId="{93B0029B-EDA2-47A0-A018-75181727B44B}" type="parTrans" cxnId="{F9AA2393-A32A-4AAE-8637-2BE6E3EC4ACA}">
      <dgm:prSet/>
      <dgm:spPr/>
      <dgm:t>
        <a:bodyPr/>
        <a:lstStyle/>
        <a:p>
          <a:endParaRPr lang="ru-RU"/>
        </a:p>
      </dgm:t>
    </dgm:pt>
    <dgm:pt modelId="{7562E27A-67EF-4601-90DE-EF65B707CF29}" type="sibTrans" cxnId="{F9AA2393-A32A-4AAE-8637-2BE6E3EC4ACA}">
      <dgm:prSet/>
      <dgm:spPr/>
      <dgm:t>
        <a:bodyPr/>
        <a:lstStyle/>
        <a:p>
          <a:endParaRPr lang="ru-RU"/>
        </a:p>
      </dgm:t>
    </dgm:pt>
    <dgm:pt modelId="{A4E436EB-6CA5-47AB-995B-5B72BBBA9C3A}">
      <dgm:prSet phldrT="[Текст]" custT="1"/>
      <dgm:spPr>
        <a:solidFill>
          <a:srgbClr val="00AEEF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факту неосуществления процедуры авторизации в Информационной системе взаимодействия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EEB51A-FC3B-4082-9DAD-535E0E83883F}" type="parTrans" cxnId="{DA25BA2A-96CF-4072-A301-13E19B64E36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ru-RU"/>
        </a:p>
      </dgm:t>
    </dgm:pt>
    <dgm:pt modelId="{E8DE745C-D448-42F7-8735-477998E6FCD6}" type="sibTrans" cxnId="{DA25BA2A-96CF-4072-A301-13E19B64E365}">
      <dgm:prSet/>
      <dgm:spPr/>
      <dgm:t>
        <a:bodyPr/>
        <a:lstStyle/>
        <a:p>
          <a:endParaRPr lang="ru-RU"/>
        </a:p>
      </dgm:t>
    </dgm:pt>
    <dgm:pt modelId="{6E430849-953B-4FE0-A78C-A468C737F4DF}">
      <dgm:prSet phldrT="[Текст]"/>
      <dgm:spPr>
        <a:solidFill>
          <a:srgbClr val="00AEEF"/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факту неосуществления выгрузки информации из Единого реестра запрещенных ресурсов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023E03-6764-4F17-AB50-2BAF446CD4E6}" type="parTrans" cxnId="{DF8B4E64-CF4C-4025-B069-6C4B1D0188BD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ru-RU"/>
        </a:p>
      </dgm:t>
    </dgm:pt>
    <dgm:pt modelId="{4228308C-D9C7-4D41-A84C-C7FC7F32960E}" type="sibTrans" cxnId="{DF8B4E64-CF4C-4025-B069-6C4B1D0188BD}">
      <dgm:prSet/>
      <dgm:spPr/>
      <dgm:t>
        <a:bodyPr/>
        <a:lstStyle/>
        <a:p>
          <a:endParaRPr lang="ru-RU"/>
        </a:p>
      </dgm:t>
    </dgm:pt>
    <dgm:pt modelId="{65603D35-B66D-4249-9202-D15AEEC87567}">
      <dgm:prSet phldrT="[Текст]"/>
      <dgm:spPr>
        <a:solidFill>
          <a:srgbClr val="00AEEF"/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факту непринятия своевременных мер по ограничению доступа к запрещенным</a:t>
          </a:r>
          <a:b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интернет-ресурсам</a:t>
          </a:r>
        </a:p>
      </dgm:t>
    </dgm:pt>
    <dgm:pt modelId="{6BA9CEF2-872D-4E55-B7C5-6E52C4885A74}" type="parTrans" cxnId="{6142E428-0D45-4A1E-BB22-63211651ABE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ru-RU"/>
        </a:p>
      </dgm:t>
    </dgm:pt>
    <dgm:pt modelId="{FD402FA6-AEA1-4FC3-A6CD-08D6E820C6F2}" type="sibTrans" cxnId="{6142E428-0D45-4A1E-BB22-63211651ABEC}">
      <dgm:prSet/>
      <dgm:spPr/>
      <dgm:t>
        <a:bodyPr/>
        <a:lstStyle/>
        <a:p>
          <a:endParaRPr lang="ru-RU"/>
        </a:p>
      </dgm:t>
    </dgm:pt>
    <dgm:pt modelId="{6832DF0F-3DAB-456D-80A6-27A5A2399D91}" type="pres">
      <dgm:prSet presAssocID="{52CF09E0-8D38-46B6-9F76-B24FE1DAE1B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C99CF-A330-4CA6-879D-ACF8BDAC1B22}" type="pres">
      <dgm:prSet presAssocID="{52CF09E0-8D38-46B6-9F76-B24FE1DAE1BE}" presName="hierFlow" presStyleCnt="0"/>
      <dgm:spPr/>
      <dgm:t>
        <a:bodyPr/>
        <a:lstStyle/>
        <a:p>
          <a:endParaRPr lang="ru-RU"/>
        </a:p>
      </dgm:t>
    </dgm:pt>
    <dgm:pt modelId="{CA00F505-0FA5-4FFB-908A-BDB1D22CCAE5}" type="pres">
      <dgm:prSet presAssocID="{52CF09E0-8D38-46B6-9F76-B24FE1DAE1B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8C6E03-0F57-4E08-857A-9DEE9DAC12C2}" type="pres">
      <dgm:prSet presAssocID="{8EEB3028-7088-407F-BBC8-28F8C4E92332}" presName="Name14" presStyleCnt="0"/>
      <dgm:spPr/>
      <dgm:t>
        <a:bodyPr/>
        <a:lstStyle/>
        <a:p>
          <a:endParaRPr lang="ru-RU"/>
        </a:p>
      </dgm:t>
    </dgm:pt>
    <dgm:pt modelId="{F8CB7166-4838-41B0-BDE5-E49720EE098D}" type="pres">
      <dgm:prSet presAssocID="{8EEB3028-7088-407F-BBC8-28F8C4E9233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939091-D6FE-4920-8002-5040CE937BC8}" type="pres">
      <dgm:prSet presAssocID="{8EEB3028-7088-407F-BBC8-28F8C4E92332}" presName="hierChild2" presStyleCnt="0"/>
      <dgm:spPr/>
      <dgm:t>
        <a:bodyPr/>
        <a:lstStyle/>
        <a:p>
          <a:endParaRPr lang="ru-RU"/>
        </a:p>
      </dgm:t>
    </dgm:pt>
    <dgm:pt modelId="{525C7DB2-32BA-47FE-AF03-195B5F584262}" type="pres">
      <dgm:prSet presAssocID="{2BEEB51A-FC3B-4082-9DAD-535E0E83883F}" presName="Name19" presStyleLbl="parChTrans1D2" presStyleIdx="0" presStyleCnt="3"/>
      <dgm:spPr/>
      <dgm:t>
        <a:bodyPr/>
        <a:lstStyle/>
        <a:p>
          <a:endParaRPr lang="ru-RU"/>
        </a:p>
      </dgm:t>
    </dgm:pt>
    <dgm:pt modelId="{AFA522FC-E66F-4E56-8FD2-AF0D05D3AFF2}" type="pres">
      <dgm:prSet presAssocID="{A4E436EB-6CA5-47AB-995B-5B72BBBA9C3A}" presName="Name21" presStyleCnt="0"/>
      <dgm:spPr/>
      <dgm:t>
        <a:bodyPr/>
        <a:lstStyle/>
        <a:p>
          <a:endParaRPr lang="ru-RU"/>
        </a:p>
      </dgm:t>
    </dgm:pt>
    <dgm:pt modelId="{A28E08C7-6758-4B65-ABCD-6986C3BEF0FD}" type="pres">
      <dgm:prSet presAssocID="{A4E436EB-6CA5-47AB-995B-5B72BBBA9C3A}" presName="level2Shape" presStyleLbl="node2" presStyleIdx="0" presStyleCnt="3"/>
      <dgm:spPr/>
      <dgm:t>
        <a:bodyPr/>
        <a:lstStyle/>
        <a:p>
          <a:endParaRPr lang="ru-RU"/>
        </a:p>
      </dgm:t>
    </dgm:pt>
    <dgm:pt modelId="{A242D00B-D92F-4319-A215-EF1EE3171597}" type="pres">
      <dgm:prSet presAssocID="{A4E436EB-6CA5-47AB-995B-5B72BBBA9C3A}" presName="hierChild3" presStyleCnt="0"/>
      <dgm:spPr/>
      <dgm:t>
        <a:bodyPr/>
        <a:lstStyle/>
        <a:p>
          <a:endParaRPr lang="ru-RU"/>
        </a:p>
      </dgm:t>
    </dgm:pt>
    <dgm:pt modelId="{36A35928-3039-488C-B748-A209D4D78D43}" type="pres">
      <dgm:prSet presAssocID="{05023E03-6764-4F17-AB50-2BAF446CD4E6}" presName="Name19" presStyleLbl="parChTrans1D2" presStyleIdx="1" presStyleCnt="3"/>
      <dgm:spPr/>
      <dgm:t>
        <a:bodyPr/>
        <a:lstStyle/>
        <a:p>
          <a:endParaRPr lang="ru-RU"/>
        </a:p>
      </dgm:t>
    </dgm:pt>
    <dgm:pt modelId="{74ABE444-AFB8-4ADF-A42D-47C6052465E2}" type="pres">
      <dgm:prSet presAssocID="{6E430849-953B-4FE0-A78C-A468C737F4DF}" presName="Name21" presStyleCnt="0"/>
      <dgm:spPr/>
      <dgm:t>
        <a:bodyPr/>
        <a:lstStyle/>
        <a:p>
          <a:endParaRPr lang="ru-RU"/>
        </a:p>
      </dgm:t>
    </dgm:pt>
    <dgm:pt modelId="{B9A5F171-0997-4067-AEB9-488D512DB5EA}" type="pres">
      <dgm:prSet presAssocID="{6E430849-953B-4FE0-A78C-A468C737F4DF}" presName="level2Shape" presStyleLbl="node2" presStyleIdx="1" presStyleCnt="3"/>
      <dgm:spPr/>
      <dgm:t>
        <a:bodyPr/>
        <a:lstStyle/>
        <a:p>
          <a:endParaRPr lang="ru-RU"/>
        </a:p>
      </dgm:t>
    </dgm:pt>
    <dgm:pt modelId="{6BDAEF1B-993B-4D8E-9610-E38F5BA66162}" type="pres">
      <dgm:prSet presAssocID="{6E430849-953B-4FE0-A78C-A468C737F4DF}" presName="hierChild3" presStyleCnt="0"/>
      <dgm:spPr/>
      <dgm:t>
        <a:bodyPr/>
        <a:lstStyle/>
        <a:p>
          <a:endParaRPr lang="ru-RU"/>
        </a:p>
      </dgm:t>
    </dgm:pt>
    <dgm:pt modelId="{E89FFB0F-3A48-43DF-A0CD-6BB4C7D897DD}" type="pres">
      <dgm:prSet presAssocID="{6BA9CEF2-872D-4E55-B7C5-6E52C4885A74}" presName="Name19" presStyleLbl="parChTrans1D2" presStyleIdx="2" presStyleCnt="3"/>
      <dgm:spPr/>
      <dgm:t>
        <a:bodyPr/>
        <a:lstStyle/>
        <a:p>
          <a:endParaRPr lang="ru-RU"/>
        </a:p>
      </dgm:t>
    </dgm:pt>
    <dgm:pt modelId="{11782292-119F-4D72-A986-9820C343115D}" type="pres">
      <dgm:prSet presAssocID="{65603D35-B66D-4249-9202-D15AEEC87567}" presName="Name21" presStyleCnt="0"/>
      <dgm:spPr/>
      <dgm:t>
        <a:bodyPr/>
        <a:lstStyle/>
        <a:p>
          <a:endParaRPr lang="ru-RU"/>
        </a:p>
      </dgm:t>
    </dgm:pt>
    <dgm:pt modelId="{389DDAB8-7031-4C97-8985-DF0E2AEEB96E}" type="pres">
      <dgm:prSet presAssocID="{65603D35-B66D-4249-9202-D15AEEC87567}" presName="level2Shape" presStyleLbl="node2" presStyleIdx="2" presStyleCnt="3"/>
      <dgm:spPr/>
      <dgm:t>
        <a:bodyPr/>
        <a:lstStyle/>
        <a:p>
          <a:endParaRPr lang="ru-RU"/>
        </a:p>
      </dgm:t>
    </dgm:pt>
    <dgm:pt modelId="{1B9626D8-5DDB-4C85-9ACC-93CA841D4528}" type="pres">
      <dgm:prSet presAssocID="{65603D35-B66D-4249-9202-D15AEEC87567}" presName="hierChild3" presStyleCnt="0"/>
      <dgm:spPr/>
      <dgm:t>
        <a:bodyPr/>
        <a:lstStyle/>
        <a:p>
          <a:endParaRPr lang="ru-RU"/>
        </a:p>
      </dgm:t>
    </dgm:pt>
    <dgm:pt modelId="{C97E0686-8C3A-4F44-9FED-EF897FE964E5}" type="pres">
      <dgm:prSet presAssocID="{52CF09E0-8D38-46B6-9F76-B24FE1DAE1BE}" presName="bgShapesFlow" presStyleCnt="0"/>
      <dgm:spPr/>
      <dgm:t>
        <a:bodyPr/>
        <a:lstStyle/>
        <a:p>
          <a:endParaRPr lang="ru-RU"/>
        </a:p>
      </dgm:t>
    </dgm:pt>
  </dgm:ptLst>
  <dgm:cxnLst>
    <dgm:cxn modelId="{10A7FF12-2C51-40AD-82AF-910BEEA40F8A}" type="presOf" srcId="{A4E436EB-6CA5-47AB-995B-5B72BBBA9C3A}" destId="{A28E08C7-6758-4B65-ABCD-6986C3BEF0FD}" srcOrd="0" destOrd="0" presId="urn:microsoft.com/office/officeart/2005/8/layout/hierarchy6"/>
    <dgm:cxn modelId="{DA25BA2A-96CF-4072-A301-13E19B64E365}" srcId="{8EEB3028-7088-407F-BBC8-28F8C4E92332}" destId="{A4E436EB-6CA5-47AB-995B-5B72BBBA9C3A}" srcOrd="0" destOrd="0" parTransId="{2BEEB51A-FC3B-4082-9DAD-535E0E83883F}" sibTransId="{E8DE745C-D448-42F7-8735-477998E6FCD6}"/>
    <dgm:cxn modelId="{F73D2455-9729-4BAC-BAF1-358A7AEFB8E3}" type="presOf" srcId="{8EEB3028-7088-407F-BBC8-28F8C4E92332}" destId="{F8CB7166-4838-41B0-BDE5-E49720EE098D}" srcOrd="0" destOrd="0" presId="urn:microsoft.com/office/officeart/2005/8/layout/hierarchy6"/>
    <dgm:cxn modelId="{39C78423-1BF3-4B74-9698-08226EA53DBB}" type="presOf" srcId="{05023E03-6764-4F17-AB50-2BAF446CD4E6}" destId="{36A35928-3039-488C-B748-A209D4D78D43}" srcOrd="0" destOrd="0" presId="urn:microsoft.com/office/officeart/2005/8/layout/hierarchy6"/>
    <dgm:cxn modelId="{43A14BC0-06DF-48A7-8049-11E21F47999C}" type="presOf" srcId="{6E430849-953B-4FE0-A78C-A468C737F4DF}" destId="{B9A5F171-0997-4067-AEB9-488D512DB5EA}" srcOrd="0" destOrd="0" presId="urn:microsoft.com/office/officeart/2005/8/layout/hierarchy6"/>
    <dgm:cxn modelId="{9A9FCA04-ED7B-4418-AE0F-53F37ADE3A64}" type="presOf" srcId="{52CF09E0-8D38-46B6-9F76-B24FE1DAE1BE}" destId="{6832DF0F-3DAB-456D-80A6-27A5A2399D91}" srcOrd="0" destOrd="0" presId="urn:microsoft.com/office/officeart/2005/8/layout/hierarchy6"/>
    <dgm:cxn modelId="{5445D80B-1D76-4DE4-89E3-1AE4A4B1CA94}" type="presOf" srcId="{2BEEB51A-FC3B-4082-9DAD-535E0E83883F}" destId="{525C7DB2-32BA-47FE-AF03-195B5F584262}" srcOrd="0" destOrd="0" presId="urn:microsoft.com/office/officeart/2005/8/layout/hierarchy6"/>
    <dgm:cxn modelId="{57714C4D-0DEF-49C0-BA05-ED3114BE827B}" type="presOf" srcId="{6BA9CEF2-872D-4E55-B7C5-6E52C4885A74}" destId="{E89FFB0F-3A48-43DF-A0CD-6BB4C7D897DD}" srcOrd="0" destOrd="0" presId="urn:microsoft.com/office/officeart/2005/8/layout/hierarchy6"/>
    <dgm:cxn modelId="{6142E428-0D45-4A1E-BB22-63211651ABEC}" srcId="{8EEB3028-7088-407F-BBC8-28F8C4E92332}" destId="{65603D35-B66D-4249-9202-D15AEEC87567}" srcOrd="2" destOrd="0" parTransId="{6BA9CEF2-872D-4E55-B7C5-6E52C4885A74}" sibTransId="{FD402FA6-AEA1-4FC3-A6CD-08D6E820C6F2}"/>
    <dgm:cxn modelId="{F9AA2393-A32A-4AAE-8637-2BE6E3EC4ACA}" srcId="{52CF09E0-8D38-46B6-9F76-B24FE1DAE1BE}" destId="{8EEB3028-7088-407F-BBC8-28F8C4E92332}" srcOrd="0" destOrd="0" parTransId="{93B0029B-EDA2-47A0-A018-75181727B44B}" sibTransId="{7562E27A-67EF-4601-90DE-EF65B707CF29}"/>
    <dgm:cxn modelId="{DF8B4E64-CF4C-4025-B069-6C4B1D0188BD}" srcId="{8EEB3028-7088-407F-BBC8-28F8C4E92332}" destId="{6E430849-953B-4FE0-A78C-A468C737F4DF}" srcOrd="1" destOrd="0" parTransId="{05023E03-6764-4F17-AB50-2BAF446CD4E6}" sibTransId="{4228308C-D9C7-4D41-A84C-C7FC7F32960E}"/>
    <dgm:cxn modelId="{ABE5243B-C956-4E4B-AD7E-4EFD4270735D}" type="presOf" srcId="{65603D35-B66D-4249-9202-D15AEEC87567}" destId="{389DDAB8-7031-4C97-8985-DF0E2AEEB96E}" srcOrd="0" destOrd="0" presId="urn:microsoft.com/office/officeart/2005/8/layout/hierarchy6"/>
    <dgm:cxn modelId="{76F715E0-9015-42E6-87DF-0E57C2AE8D1B}" type="presParOf" srcId="{6832DF0F-3DAB-456D-80A6-27A5A2399D91}" destId="{EC5C99CF-A330-4CA6-879D-ACF8BDAC1B22}" srcOrd="0" destOrd="0" presId="urn:microsoft.com/office/officeart/2005/8/layout/hierarchy6"/>
    <dgm:cxn modelId="{D32B586B-A75B-481B-BCA9-4DFBD425C0FC}" type="presParOf" srcId="{EC5C99CF-A330-4CA6-879D-ACF8BDAC1B22}" destId="{CA00F505-0FA5-4FFB-908A-BDB1D22CCAE5}" srcOrd="0" destOrd="0" presId="urn:microsoft.com/office/officeart/2005/8/layout/hierarchy6"/>
    <dgm:cxn modelId="{F9672DC9-D5DD-40EC-B5B9-44EF8D385CBD}" type="presParOf" srcId="{CA00F505-0FA5-4FFB-908A-BDB1D22CCAE5}" destId="{CB8C6E03-0F57-4E08-857A-9DEE9DAC12C2}" srcOrd="0" destOrd="0" presId="urn:microsoft.com/office/officeart/2005/8/layout/hierarchy6"/>
    <dgm:cxn modelId="{1909E90F-B314-47D8-8B98-CFD800A56BFE}" type="presParOf" srcId="{CB8C6E03-0F57-4E08-857A-9DEE9DAC12C2}" destId="{F8CB7166-4838-41B0-BDE5-E49720EE098D}" srcOrd="0" destOrd="0" presId="urn:microsoft.com/office/officeart/2005/8/layout/hierarchy6"/>
    <dgm:cxn modelId="{D062D00B-2363-48BD-81FB-6767C7846C68}" type="presParOf" srcId="{CB8C6E03-0F57-4E08-857A-9DEE9DAC12C2}" destId="{26939091-D6FE-4920-8002-5040CE937BC8}" srcOrd="1" destOrd="0" presId="urn:microsoft.com/office/officeart/2005/8/layout/hierarchy6"/>
    <dgm:cxn modelId="{DDB88FEA-1C05-4794-86C3-DB4720632D69}" type="presParOf" srcId="{26939091-D6FE-4920-8002-5040CE937BC8}" destId="{525C7DB2-32BA-47FE-AF03-195B5F584262}" srcOrd="0" destOrd="0" presId="urn:microsoft.com/office/officeart/2005/8/layout/hierarchy6"/>
    <dgm:cxn modelId="{E535E10E-C957-4FAA-91C7-95E65D114984}" type="presParOf" srcId="{26939091-D6FE-4920-8002-5040CE937BC8}" destId="{AFA522FC-E66F-4E56-8FD2-AF0D05D3AFF2}" srcOrd="1" destOrd="0" presId="urn:microsoft.com/office/officeart/2005/8/layout/hierarchy6"/>
    <dgm:cxn modelId="{DD5F00E3-6005-426A-BAE7-A889E45B5EAE}" type="presParOf" srcId="{AFA522FC-E66F-4E56-8FD2-AF0D05D3AFF2}" destId="{A28E08C7-6758-4B65-ABCD-6986C3BEF0FD}" srcOrd="0" destOrd="0" presId="urn:microsoft.com/office/officeart/2005/8/layout/hierarchy6"/>
    <dgm:cxn modelId="{5E1B3E85-C76B-4033-8A72-4EEF86D1CEF0}" type="presParOf" srcId="{AFA522FC-E66F-4E56-8FD2-AF0D05D3AFF2}" destId="{A242D00B-D92F-4319-A215-EF1EE3171597}" srcOrd="1" destOrd="0" presId="urn:microsoft.com/office/officeart/2005/8/layout/hierarchy6"/>
    <dgm:cxn modelId="{5F8FAB91-320F-4356-BBDC-5E7B4F1DAC9C}" type="presParOf" srcId="{26939091-D6FE-4920-8002-5040CE937BC8}" destId="{36A35928-3039-488C-B748-A209D4D78D43}" srcOrd="2" destOrd="0" presId="urn:microsoft.com/office/officeart/2005/8/layout/hierarchy6"/>
    <dgm:cxn modelId="{3B559D87-0D4B-4EED-938C-FC71CC531C05}" type="presParOf" srcId="{26939091-D6FE-4920-8002-5040CE937BC8}" destId="{74ABE444-AFB8-4ADF-A42D-47C6052465E2}" srcOrd="3" destOrd="0" presId="urn:microsoft.com/office/officeart/2005/8/layout/hierarchy6"/>
    <dgm:cxn modelId="{7F75CC56-8E92-45BD-AD37-3E0091141E50}" type="presParOf" srcId="{74ABE444-AFB8-4ADF-A42D-47C6052465E2}" destId="{B9A5F171-0997-4067-AEB9-488D512DB5EA}" srcOrd="0" destOrd="0" presId="urn:microsoft.com/office/officeart/2005/8/layout/hierarchy6"/>
    <dgm:cxn modelId="{0AD2FD29-1D6E-4D40-A836-E36BBA8EA2D3}" type="presParOf" srcId="{74ABE444-AFB8-4ADF-A42D-47C6052465E2}" destId="{6BDAEF1B-993B-4D8E-9610-E38F5BA66162}" srcOrd="1" destOrd="0" presId="urn:microsoft.com/office/officeart/2005/8/layout/hierarchy6"/>
    <dgm:cxn modelId="{9426E77E-F0EB-468C-ADCB-93ECDDCB4E80}" type="presParOf" srcId="{26939091-D6FE-4920-8002-5040CE937BC8}" destId="{E89FFB0F-3A48-43DF-A0CD-6BB4C7D897DD}" srcOrd="4" destOrd="0" presId="urn:microsoft.com/office/officeart/2005/8/layout/hierarchy6"/>
    <dgm:cxn modelId="{3E5C2DA0-99DD-408E-9366-32E3C38157AA}" type="presParOf" srcId="{26939091-D6FE-4920-8002-5040CE937BC8}" destId="{11782292-119F-4D72-A986-9820C343115D}" srcOrd="5" destOrd="0" presId="urn:microsoft.com/office/officeart/2005/8/layout/hierarchy6"/>
    <dgm:cxn modelId="{57D4FE9C-043D-4A33-8C96-D894E4EBFAB1}" type="presParOf" srcId="{11782292-119F-4D72-A986-9820C343115D}" destId="{389DDAB8-7031-4C97-8985-DF0E2AEEB96E}" srcOrd="0" destOrd="0" presId="urn:microsoft.com/office/officeart/2005/8/layout/hierarchy6"/>
    <dgm:cxn modelId="{FFC3B9F6-BE5B-402D-9D03-DD79FBE630BC}" type="presParOf" srcId="{11782292-119F-4D72-A986-9820C343115D}" destId="{1B9626D8-5DDB-4C85-9ACC-93CA841D4528}" srcOrd="1" destOrd="0" presId="urn:microsoft.com/office/officeart/2005/8/layout/hierarchy6"/>
    <dgm:cxn modelId="{EF7E8469-0EF8-4A3D-950D-63BD580EE7F9}" type="presParOf" srcId="{6832DF0F-3DAB-456D-80A6-27A5A2399D91}" destId="{C97E0686-8C3A-4F44-9FED-EF897FE964E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BBEA4-42CF-4425-B618-C70C6D1EAD51}">
      <dsp:nvSpPr>
        <dsp:cNvPr id="0" name=""/>
        <dsp:cNvSpPr/>
      </dsp:nvSpPr>
      <dsp:spPr>
        <a:xfrm>
          <a:off x="3838649" y="2055231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ЗАПРЕЩЕННОЙ ИНФОРМАЦИИ</a:t>
          </a:r>
        </a:p>
      </dsp:txBody>
      <dsp:txXfrm>
        <a:off x="4053442" y="2270024"/>
        <a:ext cx="1037115" cy="1037115"/>
      </dsp:txXfrm>
    </dsp:sp>
    <dsp:sp modelId="{FD5E7D65-6C4F-4548-B379-F8FDEB85D2EF}">
      <dsp:nvSpPr>
        <dsp:cNvPr id="0" name=""/>
        <dsp:cNvSpPr/>
      </dsp:nvSpPr>
      <dsp:spPr>
        <a:xfrm rot="16200000">
          <a:off x="4416943" y="1522110"/>
          <a:ext cx="310112" cy="49867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463460" y="1668363"/>
        <a:ext cx="217078" cy="299206"/>
      </dsp:txXfrm>
    </dsp:sp>
    <dsp:sp modelId="{D5E5DD1F-1D95-4D3E-96A9-BC5BEE4C9718}">
      <dsp:nvSpPr>
        <dsp:cNvPr id="0" name=""/>
        <dsp:cNvSpPr/>
      </dsp:nvSpPr>
      <dsp:spPr>
        <a:xfrm>
          <a:off x="3838649" y="3412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НАРКОТИЧЕСКИЕ СРЕДСТВА</a:t>
          </a:r>
          <a:endParaRPr lang="ru-RU" sz="105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3442" y="218205"/>
        <a:ext cx="1037115" cy="1037115"/>
      </dsp:txXfrm>
    </dsp:sp>
    <dsp:sp modelId="{D3546241-5FEF-40E3-825F-830F0E48CBAD}">
      <dsp:nvSpPr>
        <dsp:cNvPr id="0" name=""/>
        <dsp:cNvSpPr/>
      </dsp:nvSpPr>
      <dsp:spPr>
        <a:xfrm rot="20520000">
          <a:off x="5384294" y="2224931"/>
          <a:ext cx="310112" cy="49867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386571" y="2339042"/>
        <a:ext cx="217078" cy="299206"/>
      </dsp:txXfrm>
    </dsp:sp>
    <dsp:sp modelId="{0626F0D5-E91E-4FA5-9AB4-6CEA1A2284E3}">
      <dsp:nvSpPr>
        <dsp:cNvPr id="0" name=""/>
        <dsp:cNvSpPr/>
      </dsp:nvSpPr>
      <dsp:spPr>
        <a:xfrm>
          <a:off x="5790045" y="1421184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ДЕТСКАЯ ПОРНОГРАФИЯ</a:t>
          </a:r>
          <a:endParaRPr lang="ru-RU" sz="105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04838" y="1635977"/>
        <a:ext cx="1037115" cy="1037115"/>
      </dsp:txXfrm>
    </dsp:sp>
    <dsp:sp modelId="{8F0FDAC7-973B-4487-8379-B0F137504D57}">
      <dsp:nvSpPr>
        <dsp:cNvPr id="0" name=""/>
        <dsp:cNvSpPr/>
      </dsp:nvSpPr>
      <dsp:spPr>
        <a:xfrm rot="3240000">
          <a:off x="5014799" y="3362120"/>
          <a:ext cx="310112" cy="49867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33974" y="3424223"/>
        <a:ext cx="217078" cy="299206"/>
      </dsp:txXfrm>
    </dsp:sp>
    <dsp:sp modelId="{FB0F7348-2CEA-489C-A224-5BF29E82A17E}">
      <dsp:nvSpPr>
        <dsp:cNvPr id="0" name=""/>
        <dsp:cNvSpPr/>
      </dsp:nvSpPr>
      <dsp:spPr>
        <a:xfrm>
          <a:off x="5044678" y="3715188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СУИЦИД</a:t>
          </a:r>
          <a:endParaRPr lang="ru-RU" sz="105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59471" y="3929981"/>
        <a:ext cx="1037115" cy="1037115"/>
      </dsp:txXfrm>
    </dsp:sp>
    <dsp:sp modelId="{2784C057-6C20-4A62-8EF1-6AA23167083F}">
      <dsp:nvSpPr>
        <dsp:cNvPr id="0" name=""/>
        <dsp:cNvSpPr/>
      </dsp:nvSpPr>
      <dsp:spPr>
        <a:xfrm rot="7560000">
          <a:off x="3819088" y="3362120"/>
          <a:ext cx="310112" cy="49867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892947" y="3424223"/>
        <a:ext cx="217078" cy="299206"/>
      </dsp:txXfrm>
    </dsp:sp>
    <dsp:sp modelId="{A9EDDD8E-CEB2-4242-8D1D-37E14E870376}">
      <dsp:nvSpPr>
        <dsp:cNvPr id="0" name=""/>
        <dsp:cNvSpPr/>
      </dsp:nvSpPr>
      <dsp:spPr>
        <a:xfrm>
          <a:off x="2632620" y="3715188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НАРУШЕНИЕ АВТОРСКИХ ПРАВ</a:t>
          </a:r>
          <a:endParaRPr lang="ru-RU" sz="105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47413" y="3929981"/>
        <a:ext cx="1037115" cy="1037115"/>
      </dsp:txXfrm>
    </dsp:sp>
    <dsp:sp modelId="{C4A0211E-DC42-42E9-9909-A33B9867072F}">
      <dsp:nvSpPr>
        <dsp:cNvPr id="0" name=""/>
        <dsp:cNvSpPr/>
      </dsp:nvSpPr>
      <dsp:spPr>
        <a:xfrm rot="11880000">
          <a:off x="3449593" y="2224931"/>
          <a:ext cx="310112" cy="49867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540350" y="2339042"/>
        <a:ext cx="217078" cy="299206"/>
      </dsp:txXfrm>
    </dsp:sp>
    <dsp:sp modelId="{61888641-AB60-440C-BCBE-DDB402E79D67}">
      <dsp:nvSpPr>
        <dsp:cNvPr id="0" name=""/>
        <dsp:cNvSpPr/>
      </dsp:nvSpPr>
      <dsp:spPr>
        <a:xfrm>
          <a:off x="1887253" y="1421184"/>
          <a:ext cx="1466701" cy="1466701"/>
        </a:xfrm>
        <a:prstGeom prst="ellipse">
          <a:avLst/>
        </a:prstGeom>
        <a:solidFill>
          <a:srgbClr val="00AEEF"/>
        </a:solidFill>
        <a:ln w="25400" cap="flat" cmpd="sng" algn="ctr">
          <a:solidFill>
            <a:srgbClr val="00AEEF">
              <a:alpha val="5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ЭКСТРЕМИЗМ</a:t>
          </a:r>
          <a:endParaRPr lang="ru-RU" sz="105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02046" y="1635977"/>
        <a:ext cx="1037115" cy="1037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2DE9-B01F-477D-8DA9-4BDE3BFA0B20}">
      <dsp:nvSpPr>
        <dsp:cNvPr id="0" name=""/>
        <dsp:cNvSpPr/>
      </dsp:nvSpPr>
      <dsp:spPr>
        <a:xfrm>
          <a:off x="668178" y="0"/>
          <a:ext cx="7572694" cy="52792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014C-2FE1-42B3-A35E-F0D10B950B39}">
      <dsp:nvSpPr>
        <dsp:cNvPr id="0" name=""/>
        <dsp:cNvSpPr/>
      </dsp:nvSpPr>
      <dsp:spPr>
        <a:xfrm>
          <a:off x="4458" y="1583774"/>
          <a:ext cx="2144610" cy="2111699"/>
        </a:xfrm>
        <a:prstGeom prst="roundRect">
          <a:avLst/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Авторизоваться (зарегистрироваться) в Информационной системе взаимодействия с применением усиленной квалифицированной электронной подписи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543" y="1686859"/>
        <a:ext cx="1938440" cy="1905529"/>
      </dsp:txXfrm>
    </dsp:sp>
    <dsp:sp modelId="{1221E786-E65C-4D87-881A-8CCE2E5FB4DA}">
      <dsp:nvSpPr>
        <dsp:cNvPr id="0" name=""/>
        <dsp:cNvSpPr/>
      </dsp:nvSpPr>
      <dsp:spPr>
        <a:xfrm>
          <a:off x="2256300" y="1583774"/>
          <a:ext cx="2144610" cy="2111699"/>
        </a:xfrm>
        <a:prstGeom prst="roundRect">
          <a:avLst/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реже 1 раза в сутки осуществлять выгрузку информации из Единого реестра в соответствии с рекомендациями, изложенными в Памятке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9385" y="1686859"/>
        <a:ext cx="1938440" cy="1905529"/>
      </dsp:txXfrm>
    </dsp:sp>
    <dsp:sp modelId="{10DB6A55-479C-4F9F-B6D1-CA3442502C4C}">
      <dsp:nvSpPr>
        <dsp:cNvPr id="0" name=""/>
        <dsp:cNvSpPr/>
      </dsp:nvSpPr>
      <dsp:spPr>
        <a:xfrm>
          <a:off x="4508141" y="1583774"/>
          <a:ext cx="2144610" cy="2111699"/>
        </a:xfrm>
        <a:prstGeom prst="roundRect">
          <a:avLst/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течение суток ограничить доступ к интернет-ресурсу после его включения в Единый реестр, путем установления правил фильтрации трафика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1226" y="1686859"/>
        <a:ext cx="1938440" cy="1905529"/>
      </dsp:txXfrm>
    </dsp:sp>
    <dsp:sp modelId="{AE0D9975-3A5C-4747-9DEA-227DEF22229F}">
      <dsp:nvSpPr>
        <dsp:cNvPr id="0" name=""/>
        <dsp:cNvSpPr/>
      </dsp:nvSpPr>
      <dsp:spPr>
        <a:xfrm>
          <a:off x="6759982" y="1583774"/>
          <a:ext cx="2144610" cy="2111699"/>
        </a:xfrm>
        <a:prstGeom prst="roundRect">
          <a:avLst/>
        </a:prstGeom>
        <a:solidFill>
          <a:srgbClr val="00AE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Незамедлительно ограничить доступ к интернет-ресурсу, содержащему призывы к осуществлению экстремистской деятельности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63067" y="1686859"/>
        <a:ext cx="1938440" cy="1905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8" cy="33940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000" y="0"/>
            <a:ext cx="4300168" cy="33940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8BCC83-C909-497B-A29E-4498942915DC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8" cy="33940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000" y="6447565"/>
            <a:ext cx="4300168" cy="33940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78402-BD75-4C96-B771-86D2758857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14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248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9899" y="0"/>
            <a:ext cx="4301248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FA549-1A25-4AC6-A77A-A4FBED80EC5E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1883" y="3224917"/>
            <a:ext cx="7939697" cy="30546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47652"/>
            <a:ext cx="4301248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9899" y="6447652"/>
            <a:ext cx="4301248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150D-32E8-44EE-A104-548F3314A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8A04-9BA0-4DB7-B6CA-733C0D23E162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6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C9E1-0A27-467F-93C5-414D613F2DBE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3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C6CF-7036-4E98-B2EB-9D177EBA4FB2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7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04911" y="3348111"/>
            <a:ext cx="4178104" cy="37982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04912" y="2110473"/>
            <a:ext cx="8229600" cy="1143000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605059" y="3720930"/>
            <a:ext cx="3122880" cy="68225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algn="l">
              <a:buNone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ru-RU" dirty="0" smtClean="0"/>
              <a:t>Должность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C6D-1753-42AE-9723-93EA65A1B910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151B-DB54-4029-BBE8-64A3BAEF22AC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4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7AA1-F32D-44FC-BF6B-FB6B380BA80F}" type="datetime1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6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BFA5-EAD3-45C9-B8DD-858EACE64EC6}" type="datetime1">
              <a:rPr lang="ru-RU" smtClean="0"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7EF8-E715-4668-A7AF-F26872557AD3}" type="datetime1">
              <a:rPr lang="ru-RU" smtClean="0"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65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EA90-C764-4BDD-81C7-8187C98BFB99}" type="datetime1">
              <a:rPr lang="ru-RU" smtClean="0"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8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4FFD-126F-4C69-95D3-87737EEAF508}" type="datetime1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9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AC-A3D9-4830-9F47-3D41AEBF8110}" type="datetime1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1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FF9C-9259-4EE0-88E0-B6A9FC9600F4}" type="datetime1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1A60-29F1-47F7-B2AF-6E16E1853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2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8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6432" y="2982723"/>
            <a:ext cx="8728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 Narrow"/>
                <a:cs typeface="Arial Narrow"/>
              </a:rPr>
              <a:t>Ограничение распространения запрещенной информации</a:t>
            </a:r>
          </a:p>
          <a:p>
            <a:pPr algn="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 Narrow"/>
                <a:cs typeface="Arial Narrow"/>
              </a:rPr>
              <a:t>в информационно-телекоммуникационной сети «Интернет»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6821" y="4565475"/>
            <a:ext cx="6503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00AEEF"/>
                </a:solidFill>
                <a:latin typeface="Arial"/>
                <a:cs typeface="Arial"/>
              </a:rPr>
              <a:t>ЖАРКОВ Владимир Сергеевич</a:t>
            </a:r>
          </a:p>
          <a:p>
            <a:pPr algn="r"/>
            <a:r>
              <a:rPr lang="ru-RU" sz="2000" dirty="0" smtClean="0">
                <a:solidFill>
                  <a:srgbClr val="00AEEF"/>
                </a:solidFill>
                <a:latin typeface="Arial"/>
                <a:cs typeface="Arial"/>
              </a:rPr>
              <a:t>Заместитель начальника отдела организации обеспечения недискриминационного доступа к сетям связи Управления контроля и надзора в сфере связи</a:t>
            </a:r>
            <a:endParaRPr lang="ru-RU" sz="2000" dirty="0">
              <a:solidFill>
                <a:srgbClr val="00AEEF"/>
              </a:solidFill>
              <a:latin typeface="Arial"/>
              <a:cs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18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52" y="407885"/>
            <a:ext cx="738187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НОРМАТИВНАЯ ПРАВОВАЯ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БАЗА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1042" y="1690441"/>
            <a:ext cx="74619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Федеральный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закон от 07.07.2003 № 126-ФЗ «О связи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»</a:t>
            </a:r>
          </a:p>
          <a:p>
            <a:pPr lvl="0"/>
            <a:endParaRPr lang="ru-RU" sz="20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Федеральный закон от 27.07.2006 № 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149-ФЗ «Об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информации, 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информационных технологиях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и о защите информации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»</a:t>
            </a:r>
          </a:p>
          <a:p>
            <a:pPr lvl="0"/>
            <a:endParaRPr lang="ru-RU" sz="20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Федеральный закон от 29.10.2010 № 436-ФЗ «О защите 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детей от информации, причиняющей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вред их здоровью и развитию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»</a:t>
            </a:r>
          </a:p>
          <a:p>
            <a:pPr lvl="0"/>
            <a:endParaRPr lang="ru-RU" sz="2000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Постановление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Правительства Российской 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Федерации от 26.10.2012</a:t>
            </a:r>
          </a:p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№ 1101 </a:t>
            </a:r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«О единой автоматизированной информационной системе «Единый реестр доменных имен, указателей страниц сайтов в информационно-телекоммуникационной сети «Интернет» и сетевых адресов, позволяющих идентифицировать сайты в информационно-телекоммуникационной сети «Интернет», содержащие информацию, распространение которой в Российской Федерации запрещено»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52" y="206538"/>
            <a:ext cx="738187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ЗАПРЕЩЕННАЯ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 РАСПРОСТРАНЕНИЮ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РОССИЙСКОЙ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ФЕДЕРАЦИИ ИНФОРМАЦИЯ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8357290"/>
              </p:ext>
            </p:extLst>
          </p:nvPr>
        </p:nvGraphicFramePr>
        <p:xfrm>
          <a:off x="0" y="1464149"/>
          <a:ext cx="9144000" cy="5185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6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51" y="56445"/>
            <a:ext cx="73818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ИНФОРМАЦИОННАЯ СИСТЕМА ВЗАИМОДЕЙСТВИЯ РОСКОМНАДЗОРА С ОПЕРАТОРАМИ СВЯЗИ «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HTTP://VIGRUZKI.RKN.GOV.RU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5373" y="1538822"/>
            <a:ext cx="685325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  <a:cs typeface="Arial" pitchFamily="34" charset="0"/>
              </a:rPr>
              <a:t>Оператору связи обеспечивается в круглосуточном режиме выгрузка информации из Единого реестра запрещенных ресурсов:</a:t>
            </a:r>
          </a:p>
          <a:p>
            <a:endParaRPr lang="ru-RU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доменное имя и (или) указатель страницы сайта в сети «Интернет», содержащие запрещенную информацию</a:t>
            </a:r>
          </a:p>
          <a:p>
            <a:endParaRPr lang="ru-RU" sz="2000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сетевой адрес, позволяющий идентифицировать конкретный сайт в сети «Интернет»</a:t>
            </a:r>
          </a:p>
          <a:p>
            <a:endParaRPr lang="ru-RU" sz="20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реквизиты решения уполномоченного органа о включении доменного имени и (или) указателя страницы сайта в сети «Интернет» в Единый реестр</a:t>
            </a:r>
          </a:p>
          <a:p>
            <a:endParaRPr lang="ru-RU" sz="20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р</a:t>
            </a:r>
            <a:r>
              <a:rPr lang="ru-RU" sz="20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еквизиты вступившего в законную силу решения суда о признании информации, размещенной на сайте в сети «Интернет», запрещенной информацией</a:t>
            </a:r>
            <a:endParaRPr lang="ru-RU" sz="20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 flipH="1">
            <a:off x="-3477270" y="2504826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 flipH="1">
            <a:off x="-3477270" y="3389111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3477272" y="5571284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 flipH="1">
            <a:off x="-3477271" y="4352259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49" y="88166"/>
            <a:ext cx="73818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ОПЕРАТОР СВЯЗИ, ОКАЗЫВАЮЩИЙ УСЛУГУ ПО ПРЕДОСТАВЛЕНИЮ ДОСТУПА К СЕТИ «ИНТЕРНЕТ»,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ОБЯЗАН: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62118531"/>
              </p:ext>
            </p:extLst>
          </p:nvPr>
        </p:nvGraphicFramePr>
        <p:xfrm>
          <a:off x="117474" y="1417176"/>
          <a:ext cx="8909052" cy="527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73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51" y="82008"/>
            <a:ext cx="73818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СПОСОБЫ ОГРАНИЧЕНИЯ ДОСТУПА К ИНФОРМАЦИОННЫМ РЕСУРСАМ В СЕТИ «ИНТЕРНЕТ», СОДЕРЖАЩИМ ПРОТИВОПРАВНЫЙ КОНТЕНТ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1065" y="1577448"/>
            <a:ext cx="6853253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itchFamily="34" charset="0"/>
                <a:cs typeface="Arial" pitchFamily="34" charset="0"/>
              </a:rPr>
              <a:t>Оператор связи, в зависимости от имеющихся технических возможностей, вправе выбрать любой из способов ограничения доступа:</a:t>
            </a:r>
          </a:p>
          <a:p>
            <a:endParaRPr lang="ru-RU" sz="2000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1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по доменному имени</a:t>
            </a:r>
          </a:p>
          <a:p>
            <a:endParaRPr lang="ru-RU" sz="2100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1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по указателю страницы сайта в сети «Интернет»</a:t>
            </a:r>
          </a:p>
          <a:p>
            <a:endParaRPr lang="ru-RU" sz="2100" b="1" dirty="0" smtClean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1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по сетевому адресу, позволяющему идентифицировать сайт в сети «Интернет», содержащий информацию, распространение которой в Российской </a:t>
            </a:r>
            <a:r>
              <a:rPr lang="ru-RU" sz="2100" b="1" dirty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Ф</a:t>
            </a:r>
            <a:r>
              <a:rPr lang="ru-RU" sz="21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едерации запрещено</a:t>
            </a:r>
          </a:p>
          <a:p>
            <a:endParaRPr lang="ru-RU" sz="21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2100" b="1" dirty="0" smtClean="0">
                <a:solidFill>
                  <a:srgbClr val="00AEEF"/>
                </a:solidFill>
                <a:latin typeface="Arial Narrow" pitchFamily="34" charset="0"/>
                <a:cs typeface="Arial" pitchFamily="34" charset="0"/>
              </a:rPr>
              <a:t>заключение соглашения с оператором связи об оказании услуг по ограничению доступа к запрещенной информации</a:t>
            </a:r>
            <a:endParaRPr lang="ru-RU" sz="2100" b="1" dirty="0">
              <a:solidFill>
                <a:srgbClr val="00AEEF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 flipH="1">
            <a:off x="-3581578" y="2906077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 flipH="1">
            <a:off x="-3581579" y="4178160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3581580" y="5780834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 flipH="1">
            <a:off x="-3581578" y="3551377"/>
            <a:ext cx="4622643" cy="192900"/>
          </a:xfrm>
          <a:prstGeom prst="parallelogram">
            <a:avLst>
              <a:gd name="adj" fmla="val 994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949" y="453408"/>
            <a:ext cx="738187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/>
              </a:rPr>
              <a:t>АДМИНИСТРАТИВНАЯ ОТВЕТСТВЕННОСТЬ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34952" y="1256774"/>
            <a:ext cx="7659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6305552" y="-333373"/>
            <a:ext cx="1910821" cy="1910821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16416079"/>
              </p:ext>
            </p:extLst>
          </p:nvPr>
        </p:nvGraphicFramePr>
        <p:xfrm>
          <a:off x="117476" y="1310222"/>
          <a:ext cx="8909048" cy="527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77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3126" y="4295775"/>
            <a:ext cx="6543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СПАСИБО ЗА ВНИМАНИЕ!</a:t>
            </a:r>
            <a:endParaRPr lang="ru-RU" sz="32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8F2C-FD2D-4A3F-B6FF-29E8402D30D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2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8504</TotalTime>
  <Words>470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Москвы «ПЕРЕЗАГРУЗКА»</dc:title>
  <dc:creator>dima</dc:creator>
  <cp:lastModifiedBy>виктор</cp:lastModifiedBy>
  <cp:revision>453</cp:revision>
  <cp:lastPrinted>2014-05-21T12:51:46Z</cp:lastPrinted>
  <dcterms:created xsi:type="dcterms:W3CDTF">2012-05-14T17:09:03Z</dcterms:created>
  <dcterms:modified xsi:type="dcterms:W3CDTF">2014-05-23T05:28:27Z</dcterms:modified>
</cp:coreProperties>
</file>